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handoutMasterIdLst>
    <p:handoutMasterId r:id="rId8"/>
  </p:handoutMasterIdLst>
  <p:sldIdLst>
    <p:sldId id="267" r:id="rId2"/>
    <p:sldId id="302" r:id="rId3"/>
    <p:sldId id="303" r:id="rId4"/>
    <p:sldId id="268" r:id="rId5"/>
    <p:sldId id="283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710" userDrawn="1">
          <p15:clr>
            <a:srgbClr val="A4A3A4"/>
          </p15:clr>
        </p15:guide>
        <p15:guide id="3" pos="1595" userDrawn="1">
          <p15:clr>
            <a:srgbClr val="A4A3A4"/>
          </p15:clr>
        </p15:guide>
        <p15:guide id="4" pos="2479" userDrawn="1">
          <p15:clr>
            <a:srgbClr val="A4A3A4"/>
          </p15:clr>
        </p15:guide>
        <p15:guide id="5" pos="3364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pos="6879" userDrawn="1">
          <p15:clr>
            <a:srgbClr val="A4A3A4"/>
          </p15:clr>
        </p15:guide>
        <p15:guide id="8" pos="4226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orient="horz" pos="1684" userDrawn="1">
          <p15:clr>
            <a:srgbClr val="A4A3A4"/>
          </p15:clr>
        </p15:guide>
        <p15:guide id="11" orient="horz" pos="354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E2D"/>
    <a:srgbClr val="9D0000"/>
    <a:srgbClr val="5AA68E"/>
    <a:srgbClr val="E58E2F"/>
    <a:srgbClr val="B9CDE5"/>
    <a:srgbClr val="6F954E"/>
    <a:srgbClr val="FBB185"/>
    <a:srgbClr val="9D4009"/>
    <a:srgbClr val="0B0B29"/>
    <a:srgbClr val="69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41" autoAdjust="0"/>
  </p:normalViewPr>
  <p:slideViewPr>
    <p:cSldViewPr snapToGrid="0" showGuides="1">
      <p:cViewPr varScale="1">
        <p:scale>
          <a:sx n="79" d="100"/>
          <a:sy n="79" d="100"/>
        </p:scale>
        <p:origin x="-786" y="-84"/>
      </p:cViewPr>
      <p:guideLst>
        <p:guide orient="horz" pos="1684"/>
        <p:guide orient="horz" pos="3543"/>
        <p:guide pos="710"/>
        <p:guide pos="1595"/>
        <p:guide pos="2479"/>
        <p:guide pos="3364"/>
        <p:guide pos="5110"/>
        <p:guide pos="6879"/>
        <p:guide pos="4226"/>
        <p:guide pos="5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24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79131883411475E-2"/>
          <c:y val="0.13186039919359657"/>
          <c:w val="0.96624173623317711"/>
          <c:h val="0.76471646096170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E39E21">
                      <a:shade val="30000"/>
                      <a:satMod val="115000"/>
                    </a:srgbClr>
                  </a:gs>
                  <a:gs pos="50000">
                    <a:srgbClr val="E39E21">
                      <a:shade val="67500"/>
                      <a:satMod val="115000"/>
                    </a:srgbClr>
                  </a:gs>
                  <a:gs pos="100000">
                    <a:srgbClr val="E39E21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на 27.09.18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5557</c:v>
                </c:pt>
                <c:pt idx="1">
                  <c:v>7383</c:v>
                </c:pt>
                <c:pt idx="2">
                  <c:v>8907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61120"/>
        <c:axId val="67462656"/>
      </c:barChart>
      <c:catAx>
        <c:axId val="6746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7462656"/>
        <c:crosses val="autoZero"/>
        <c:auto val="1"/>
        <c:lblAlgn val="ctr"/>
        <c:lblOffset val="100"/>
        <c:noMultiLvlLbl val="0"/>
      </c:catAx>
      <c:valAx>
        <c:axId val="6746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46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3038-A864-4B70-93C6-FA85D69F0693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EC30A-A4AD-4FD0-A88C-9ABE9AA41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5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C2CAB-8032-4696-B5A5-CBEF52E62A8A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858A0-0DDA-4A5B-8D99-30365CF43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3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858A0-0DDA-4A5B-8D99-30365CF433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5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4 справа плашка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527683"/>
            <a:ext cx="3960000" cy="50616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28548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41820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4859844" y="55092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501653" y="169064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kern="120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501653" y="301982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8501653" y="434900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8501653" y="5678181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40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6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писок 3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7827957" y="143999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70650" y="1414966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70650" y="3234337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70650" y="5053708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3761567" y="1803766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3761567" y="3623137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3761567" y="5442508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6"/>
          </p:nvPr>
        </p:nvSpPr>
        <p:spPr>
          <a:xfrm>
            <a:off x="7827957" y="3234337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7"/>
          </p:nvPr>
        </p:nvSpPr>
        <p:spPr>
          <a:xfrm>
            <a:off x="7827957" y="505370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8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писок 3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352391" y="143999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654688" y="1414966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654688" y="3234337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654688" y="5053708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7845605" y="1803766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7845605" y="3623137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7845605" y="5442508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6"/>
          </p:nvPr>
        </p:nvSpPr>
        <p:spPr>
          <a:xfrm>
            <a:off x="352391" y="3234337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7"/>
          </p:nvPr>
        </p:nvSpPr>
        <p:spPr>
          <a:xfrm>
            <a:off x="352391" y="505370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8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писок 3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352391" y="143999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654688" y="1414966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654688" y="3234337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654688" y="5053708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7845605" y="1803766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7845605" y="3623137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7845605" y="5442508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6"/>
          </p:nvPr>
        </p:nvSpPr>
        <p:spPr>
          <a:xfrm>
            <a:off x="352391" y="3234337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7"/>
          </p:nvPr>
        </p:nvSpPr>
        <p:spPr>
          <a:xfrm>
            <a:off x="352391" y="505370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9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 спра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461694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970742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4667666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078460" y="2246825"/>
            <a:ext cx="36993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078460" y="4952320"/>
            <a:ext cx="36993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35"/>
          </p:nvPr>
        </p:nvSpPr>
        <p:spPr>
          <a:xfrm>
            <a:off x="597600" y="4149191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4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2 спра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461694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970742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4667666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078460" y="2246825"/>
            <a:ext cx="36993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078460" y="4952320"/>
            <a:ext cx="369939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35"/>
          </p:nvPr>
        </p:nvSpPr>
        <p:spPr>
          <a:xfrm>
            <a:off x="597600" y="4149191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6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4 справа плашка  2 фото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42398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28548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41820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4859844" y="55092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7"/>
          </p:nvPr>
        </p:nvSpPr>
        <p:spPr>
          <a:xfrm>
            <a:off x="597600" y="417265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0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писок 4 справа плашка  2 фото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42398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28548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41820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4859844" y="55092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7"/>
          </p:nvPr>
        </p:nvSpPr>
        <p:spPr>
          <a:xfrm>
            <a:off x="597600" y="417265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7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4 справа плашка  2 фото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42398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7"/>
          </p:nvPr>
        </p:nvSpPr>
        <p:spPr>
          <a:xfrm>
            <a:off x="597600" y="417265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28548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41820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36"/>
          </p:nvPr>
        </p:nvSpPr>
        <p:spPr>
          <a:xfrm>
            <a:off x="4859844" y="55092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501653" y="169064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501653" y="301982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8501653" y="434900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8501653" y="5678181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8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писок 4 справа плашка  2 фото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42398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37"/>
          </p:nvPr>
        </p:nvSpPr>
        <p:spPr>
          <a:xfrm>
            <a:off x="597600" y="4172656"/>
            <a:ext cx="3960000" cy="2520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28548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41820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36"/>
          </p:nvPr>
        </p:nvSpPr>
        <p:spPr>
          <a:xfrm>
            <a:off x="4859844" y="55092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501653" y="169064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501653" y="301982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8501653" y="434900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8501653" y="5678181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04300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5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37328" y="1527683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37328" y="2572610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37328" y="3617537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537328" y="4662464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37"/>
          </p:nvPr>
        </p:nvSpPr>
        <p:spPr>
          <a:xfrm>
            <a:off x="537328" y="5707392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8891844" y="1545291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8891844" y="2582246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891844" y="3647469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8891844" y="4666397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8891844" y="5713606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9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4 справа плашка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527683"/>
            <a:ext cx="3960000" cy="50616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28548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41820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4859844" y="5509283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501653" y="169064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kern="120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501653" y="301982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8501653" y="4349002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8501653" y="5678181"/>
            <a:ext cx="327620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97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5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37328" y="1527683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37328" y="2572610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37328" y="3617537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537328" y="4662464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37"/>
          </p:nvPr>
        </p:nvSpPr>
        <p:spPr>
          <a:xfrm>
            <a:off x="537328" y="5707392"/>
            <a:ext cx="11234516" cy="7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8891844" y="1545291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8891844" y="2582246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891844" y="3647469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8" hasCustomPrompt="1"/>
          </p:nvPr>
        </p:nvSpPr>
        <p:spPr>
          <a:xfrm>
            <a:off x="8891844" y="4666397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39" hasCustomPrompt="1"/>
          </p:nvPr>
        </p:nvSpPr>
        <p:spPr>
          <a:xfrm>
            <a:off x="8891844" y="5713606"/>
            <a:ext cx="2880000" cy="91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3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вертикал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45"/>
          </p:nvPr>
        </p:nvSpPr>
        <p:spPr>
          <a:xfrm>
            <a:off x="149548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46"/>
          </p:nvPr>
        </p:nvSpPr>
        <p:spPr>
          <a:xfrm>
            <a:off x="4165367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47"/>
          </p:nvPr>
        </p:nvSpPr>
        <p:spPr>
          <a:xfrm>
            <a:off x="8181185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48"/>
          </p:nvPr>
        </p:nvSpPr>
        <p:spPr>
          <a:xfrm>
            <a:off x="149225" y="5901179"/>
            <a:ext cx="3887788" cy="81070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22"/>
          <p:cNvSpPr>
            <a:spLocks noGrp="1"/>
          </p:cNvSpPr>
          <p:nvPr>
            <p:ph type="body" sz="quarter" idx="49"/>
          </p:nvPr>
        </p:nvSpPr>
        <p:spPr>
          <a:xfrm>
            <a:off x="4165579" y="5901179"/>
            <a:ext cx="3887788" cy="81070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22"/>
          <p:cNvSpPr>
            <a:spLocks noGrp="1"/>
          </p:cNvSpPr>
          <p:nvPr>
            <p:ph type="body" sz="quarter" idx="50"/>
          </p:nvPr>
        </p:nvSpPr>
        <p:spPr>
          <a:xfrm>
            <a:off x="8181185" y="5901179"/>
            <a:ext cx="3887788" cy="81070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вертикал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45"/>
          </p:nvPr>
        </p:nvSpPr>
        <p:spPr>
          <a:xfrm>
            <a:off x="149548" y="1357411"/>
            <a:ext cx="3888000" cy="2617828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46"/>
          </p:nvPr>
        </p:nvSpPr>
        <p:spPr>
          <a:xfrm>
            <a:off x="4165367" y="1357411"/>
            <a:ext cx="3888000" cy="2617828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47"/>
          </p:nvPr>
        </p:nvSpPr>
        <p:spPr>
          <a:xfrm>
            <a:off x="8181185" y="1357411"/>
            <a:ext cx="3888000" cy="2617828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48"/>
          </p:nvPr>
        </p:nvSpPr>
        <p:spPr>
          <a:xfrm>
            <a:off x="149548" y="4091087"/>
            <a:ext cx="3888000" cy="2617828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4" name="Рисунок 8"/>
          <p:cNvSpPr>
            <a:spLocks noGrp="1"/>
          </p:cNvSpPr>
          <p:nvPr>
            <p:ph type="pic" sz="quarter" idx="49"/>
          </p:nvPr>
        </p:nvSpPr>
        <p:spPr>
          <a:xfrm>
            <a:off x="4165367" y="4091087"/>
            <a:ext cx="3888000" cy="2617828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5" name="Рисунок 8"/>
          <p:cNvSpPr>
            <a:spLocks noGrp="1"/>
          </p:cNvSpPr>
          <p:nvPr>
            <p:ph type="pic" sz="quarter" idx="50"/>
          </p:nvPr>
        </p:nvSpPr>
        <p:spPr>
          <a:xfrm>
            <a:off x="8181185" y="4091087"/>
            <a:ext cx="3888000" cy="2617828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6" name="Текст 22"/>
          <p:cNvSpPr>
            <a:spLocks noGrp="1"/>
          </p:cNvSpPr>
          <p:nvPr>
            <p:ph type="body" sz="quarter" idx="51"/>
          </p:nvPr>
        </p:nvSpPr>
        <p:spPr>
          <a:xfrm>
            <a:off x="606748" y="368093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711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вертикал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45"/>
          </p:nvPr>
        </p:nvSpPr>
        <p:spPr>
          <a:xfrm>
            <a:off x="149548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46"/>
          </p:nvPr>
        </p:nvSpPr>
        <p:spPr>
          <a:xfrm>
            <a:off x="4165367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47"/>
          </p:nvPr>
        </p:nvSpPr>
        <p:spPr>
          <a:xfrm>
            <a:off x="8181185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Текст 22"/>
          <p:cNvSpPr>
            <a:spLocks noGrp="1"/>
          </p:cNvSpPr>
          <p:nvPr>
            <p:ph type="body" sz="quarter" idx="51"/>
          </p:nvPr>
        </p:nvSpPr>
        <p:spPr>
          <a:xfrm>
            <a:off x="149548" y="589158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26"/>
          <p:cNvSpPr>
            <a:spLocks noGrp="1"/>
          </p:cNvSpPr>
          <p:nvPr>
            <p:ph type="body" sz="quarter" idx="52" hasCustomPrompt="1"/>
          </p:nvPr>
        </p:nvSpPr>
        <p:spPr>
          <a:xfrm>
            <a:off x="1157336" y="5934197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5" name="Текст 22"/>
          <p:cNvSpPr>
            <a:spLocks noGrp="1"/>
          </p:cNvSpPr>
          <p:nvPr>
            <p:ph type="body" sz="quarter" idx="53"/>
          </p:nvPr>
        </p:nvSpPr>
        <p:spPr>
          <a:xfrm>
            <a:off x="4165579" y="589158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54" hasCustomPrompt="1"/>
          </p:nvPr>
        </p:nvSpPr>
        <p:spPr>
          <a:xfrm>
            <a:off x="5173367" y="5934197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7" name="Текст 22"/>
          <p:cNvSpPr>
            <a:spLocks noGrp="1"/>
          </p:cNvSpPr>
          <p:nvPr>
            <p:ph type="body" sz="quarter" idx="55"/>
          </p:nvPr>
        </p:nvSpPr>
        <p:spPr>
          <a:xfrm>
            <a:off x="8181397" y="589158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26"/>
          <p:cNvSpPr>
            <a:spLocks noGrp="1"/>
          </p:cNvSpPr>
          <p:nvPr>
            <p:ph type="body" sz="quarter" idx="56" hasCustomPrompt="1"/>
          </p:nvPr>
        </p:nvSpPr>
        <p:spPr>
          <a:xfrm>
            <a:off x="9189185" y="5934197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0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вертикал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45"/>
          </p:nvPr>
        </p:nvSpPr>
        <p:spPr>
          <a:xfrm>
            <a:off x="149548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46"/>
          </p:nvPr>
        </p:nvSpPr>
        <p:spPr>
          <a:xfrm>
            <a:off x="4165367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47"/>
          </p:nvPr>
        </p:nvSpPr>
        <p:spPr>
          <a:xfrm>
            <a:off x="8181185" y="1300260"/>
            <a:ext cx="3888000" cy="4468943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Текст 22"/>
          <p:cNvSpPr>
            <a:spLocks noGrp="1"/>
          </p:cNvSpPr>
          <p:nvPr>
            <p:ph type="body" sz="quarter" idx="51"/>
          </p:nvPr>
        </p:nvSpPr>
        <p:spPr>
          <a:xfrm>
            <a:off x="149548" y="589158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26"/>
          <p:cNvSpPr>
            <a:spLocks noGrp="1"/>
          </p:cNvSpPr>
          <p:nvPr>
            <p:ph type="body" sz="quarter" idx="52" hasCustomPrompt="1"/>
          </p:nvPr>
        </p:nvSpPr>
        <p:spPr>
          <a:xfrm>
            <a:off x="1157336" y="5934197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5" name="Текст 22"/>
          <p:cNvSpPr>
            <a:spLocks noGrp="1"/>
          </p:cNvSpPr>
          <p:nvPr>
            <p:ph type="body" sz="quarter" idx="53"/>
          </p:nvPr>
        </p:nvSpPr>
        <p:spPr>
          <a:xfrm>
            <a:off x="4165579" y="589158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54" hasCustomPrompt="1"/>
          </p:nvPr>
        </p:nvSpPr>
        <p:spPr>
          <a:xfrm>
            <a:off x="5173367" y="5934197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7" name="Текст 22"/>
          <p:cNvSpPr>
            <a:spLocks noGrp="1"/>
          </p:cNvSpPr>
          <p:nvPr>
            <p:ph type="body" sz="quarter" idx="55"/>
          </p:nvPr>
        </p:nvSpPr>
        <p:spPr>
          <a:xfrm>
            <a:off x="8181397" y="5891589"/>
            <a:ext cx="3887788" cy="820296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26"/>
          <p:cNvSpPr>
            <a:spLocks noGrp="1"/>
          </p:cNvSpPr>
          <p:nvPr>
            <p:ph type="body" sz="quarter" idx="56" hasCustomPrompt="1"/>
          </p:nvPr>
        </p:nvSpPr>
        <p:spPr>
          <a:xfrm>
            <a:off x="9189185" y="5934197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1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ертикаль плашка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45"/>
          </p:nvPr>
        </p:nvSpPr>
        <p:spPr>
          <a:xfrm>
            <a:off x="140120" y="1337969"/>
            <a:ext cx="5904000" cy="3852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46"/>
          </p:nvPr>
        </p:nvSpPr>
        <p:spPr>
          <a:xfrm>
            <a:off x="6182699" y="1337969"/>
            <a:ext cx="5904000" cy="3852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48"/>
          </p:nvPr>
        </p:nvSpPr>
        <p:spPr>
          <a:xfrm>
            <a:off x="149225" y="5259976"/>
            <a:ext cx="5904000" cy="1451909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22"/>
          <p:cNvSpPr>
            <a:spLocks noGrp="1"/>
          </p:cNvSpPr>
          <p:nvPr>
            <p:ph type="body" sz="quarter" idx="49"/>
          </p:nvPr>
        </p:nvSpPr>
        <p:spPr>
          <a:xfrm>
            <a:off x="6182699" y="5259976"/>
            <a:ext cx="5904000" cy="1451909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51" hasCustomPrompt="1"/>
          </p:nvPr>
        </p:nvSpPr>
        <p:spPr>
          <a:xfrm>
            <a:off x="3126335" y="5882980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28" name="Текст 26"/>
          <p:cNvSpPr>
            <a:spLocks noGrp="1"/>
          </p:cNvSpPr>
          <p:nvPr>
            <p:ph type="body" sz="quarter" idx="52" hasCustomPrompt="1"/>
          </p:nvPr>
        </p:nvSpPr>
        <p:spPr>
          <a:xfrm>
            <a:off x="9168914" y="5882980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4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вертикаль плашка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45"/>
          </p:nvPr>
        </p:nvSpPr>
        <p:spPr>
          <a:xfrm>
            <a:off x="140120" y="1337969"/>
            <a:ext cx="5904000" cy="3852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46"/>
          </p:nvPr>
        </p:nvSpPr>
        <p:spPr>
          <a:xfrm>
            <a:off x="6182699" y="1337969"/>
            <a:ext cx="5904000" cy="38520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48"/>
          </p:nvPr>
        </p:nvSpPr>
        <p:spPr>
          <a:xfrm>
            <a:off x="149225" y="5259976"/>
            <a:ext cx="5904000" cy="1451909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Текст 22"/>
          <p:cNvSpPr>
            <a:spLocks noGrp="1"/>
          </p:cNvSpPr>
          <p:nvPr>
            <p:ph type="body" sz="quarter" idx="49"/>
          </p:nvPr>
        </p:nvSpPr>
        <p:spPr>
          <a:xfrm>
            <a:off x="6182699" y="5259976"/>
            <a:ext cx="5904000" cy="1451909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51" hasCustomPrompt="1"/>
          </p:nvPr>
        </p:nvSpPr>
        <p:spPr>
          <a:xfrm>
            <a:off x="3126335" y="5882980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28" name="Текст 26"/>
          <p:cNvSpPr>
            <a:spLocks noGrp="1"/>
          </p:cNvSpPr>
          <p:nvPr>
            <p:ph type="body" sz="quarter" idx="52" hasCustomPrompt="1"/>
          </p:nvPr>
        </p:nvSpPr>
        <p:spPr>
          <a:xfrm>
            <a:off x="9168914" y="5882980"/>
            <a:ext cx="28800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0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2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5184119" y="1165610"/>
            <a:ext cx="6786208" cy="454281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4000" b="1" kern="1200" dirty="0" smtClean="0">
                <a:ln>
                  <a:solidFill>
                    <a:srgbClr val="344393"/>
                  </a:solidFill>
                </a:ln>
                <a:solidFill>
                  <a:srgbClr val="CEDAE4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доклада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5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4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4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7714837" y="1508829"/>
            <a:ext cx="3960000" cy="5061600"/>
          </a:xfrm>
          <a:prstGeom prst="rect">
            <a:avLst/>
          </a:prstGeom>
          <a:ln w="12700">
            <a:solidFill>
              <a:srgbClr val="B7CFDE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/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98929" y="1506188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98929" y="2836029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98929" y="4163229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598929" y="5490429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4262162" y="1671788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en-US" dirty="0" smtClean="0"/>
              <a:t>99</a:t>
            </a:r>
            <a:endParaRPr lang="ru-RU" dirty="0" smtClean="0"/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4262162" y="3000968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4262162" y="4330148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4262162" y="5659327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9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4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7714837" y="1508829"/>
            <a:ext cx="3960000" cy="5061600"/>
          </a:xfrm>
          <a:prstGeom prst="rect">
            <a:avLst/>
          </a:prstGeom>
          <a:ln w="12700">
            <a:solidFill>
              <a:srgbClr val="B7CFDE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/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98929" y="1506188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98929" y="2836029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98929" y="4163229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Текст 9"/>
          <p:cNvSpPr>
            <a:spLocks noGrp="1"/>
          </p:cNvSpPr>
          <p:nvPr>
            <p:ph type="body" sz="quarter" idx="36"/>
          </p:nvPr>
        </p:nvSpPr>
        <p:spPr>
          <a:xfrm>
            <a:off x="598929" y="5490429"/>
            <a:ext cx="6912000" cy="108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4262162" y="1671788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en-US" dirty="0" smtClean="0"/>
              <a:t>99</a:t>
            </a:r>
            <a:endParaRPr lang="ru-RU" dirty="0" smtClean="0"/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4262162" y="3000968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4262162" y="4330148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4262162" y="5659327"/>
            <a:ext cx="325477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60693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3 спра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527683"/>
            <a:ext cx="3960000" cy="50616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33384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51492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509210" y="1803766"/>
            <a:ext cx="32686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509210" y="3623137"/>
            <a:ext cx="32686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8509210" y="5433084"/>
            <a:ext cx="32686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2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2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3 спра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597600" y="1527683"/>
            <a:ext cx="3960000" cy="50616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4859844" y="15276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4859844" y="33384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4859844" y="51492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8509210" y="1803766"/>
            <a:ext cx="32686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8509210" y="3623137"/>
            <a:ext cx="32686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8509210" y="5433084"/>
            <a:ext cx="326864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48622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3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7827957" y="1527683"/>
            <a:ext cx="3960000" cy="50616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70650" y="15276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70650" y="33384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70650" y="51492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3770955" y="1803766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3770955" y="3623137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3770955" y="5433084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8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писок 3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Международный опыт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7827957" y="1527683"/>
            <a:ext cx="3960000" cy="5061600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70650" y="15276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70650" y="33384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70650" y="5149283"/>
            <a:ext cx="6912000" cy="1440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3770955" y="1803766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3770955" y="3623137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3770955" y="5433084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6964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 3 слева плашка  + цифры">
    <p:bg>
      <p:bgPr>
        <a:blipFill dpi="0" rotWithShape="1">
          <a:blip r:embed="rId2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2251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828000" tIns="45720" rIns="828000" bIns="45720" rtlCol="0" anchor="ctr" anchorCtr="0">
            <a:normAutofit/>
          </a:bodyPr>
          <a:lstStyle>
            <a:lvl1pPr>
              <a:defRPr lang="ru-RU" sz="3200" b="1" baseline="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Опыт ФСБ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>
          <a:xfrm>
            <a:off x="7827957" y="143999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566688" y="0"/>
            <a:ext cx="625311" cy="365125"/>
          </a:xfrm>
        </p:spPr>
        <p:txBody>
          <a:bodyPr/>
          <a:lstStyle/>
          <a:p>
            <a:fld id="{E542490A-22B3-484D-85B4-C1A773FAEED3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Текст 9"/>
          <p:cNvSpPr>
            <a:spLocks noGrp="1"/>
          </p:cNvSpPr>
          <p:nvPr>
            <p:ph type="body" sz="quarter" idx="33"/>
          </p:nvPr>
        </p:nvSpPr>
        <p:spPr>
          <a:xfrm>
            <a:off x="570650" y="1414966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9"/>
          <p:cNvSpPr>
            <a:spLocks noGrp="1"/>
          </p:cNvSpPr>
          <p:nvPr>
            <p:ph type="body" sz="quarter" idx="34"/>
          </p:nvPr>
        </p:nvSpPr>
        <p:spPr>
          <a:xfrm>
            <a:off x="570650" y="3234337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35"/>
          </p:nvPr>
        </p:nvSpPr>
        <p:spPr>
          <a:xfrm>
            <a:off x="570650" y="5053708"/>
            <a:ext cx="6912000" cy="1692000"/>
          </a:xfrm>
          <a:prstGeom prst="rect">
            <a:avLst/>
          </a:prstGeo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91440" tIns="45720" rIns="90000" bIns="45720" rtlCol="0" anchor="ctr" anchorCtr="0">
            <a:noAutofit/>
          </a:bodyPr>
          <a:lstStyle>
            <a:lvl1pPr>
              <a:def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3761567" y="1803766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3761567" y="3623137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3761567" y="5442508"/>
            <a:ext cx="371770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b="0" i="0" dirty="0" smtClean="0">
                <a:solidFill>
                  <a:srgbClr val="E8C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algn="r"/>
            <a:r>
              <a:rPr lang="ru-RU" dirty="0" smtClean="0"/>
              <a:t>99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36"/>
          </p:nvPr>
        </p:nvSpPr>
        <p:spPr>
          <a:xfrm>
            <a:off x="7827957" y="3234337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37"/>
          </p:nvPr>
        </p:nvSpPr>
        <p:spPr>
          <a:xfrm>
            <a:off x="7827957" y="5053708"/>
            <a:ext cx="3960000" cy="1666967"/>
          </a:xfrm>
          <a:prstGeom prst="rect">
            <a:avLst/>
          </a:prstGeom>
          <a:pattFill prst="ltUpDiag">
            <a:fgClr>
              <a:srgbClr val="5C84B4"/>
            </a:fgClr>
            <a:bgClr>
              <a:srgbClr val="335C8E"/>
            </a:bgClr>
          </a:pattFill>
          <a:ln w="12700">
            <a:solidFill>
              <a:srgbClr val="B7CFDE"/>
            </a:solidFill>
          </a:ln>
          <a:effectLst/>
        </p:spPr>
        <p:txBody>
          <a:bodyPr vert="horz" lIns="91440" tIns="45720" rIns="1980000" bIns="45720" rtlCol="0" anchor="ctr" anchorCtr="0">
            <a:noAutofit/>
          </a:bodyPr>
          <a:lstStyle>
            <a:lvl1pPr>
              <a:def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8"/>
          </p:nvPr>
        </p:nvSpPr>
        <p:spPr>
          <a:xfrm>
            <a:off x="100800" y="-1"/>
            <a:ext cx="774000" cy="1440000"/>
          </a:xfrm>
          <a:prstGeom prst="rect">
            <a:avLst/>
          </a:prstGeom>
        </p:spPr>
        <p:txBody>
          <a:bodyPr anchor="ctr" anchorCtr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8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t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490A-22B3-484D-85B4-C1A773FAEE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05" r:id="rId2"/>
    <p:sldLayoutId id="2147483685" r:id="rId3"/>
    <p:sldLayoutId id="2147483806" r:id="rId4"/>
    <p:sldLayoutId id="2147483686" r:id="rId5"/>
    <p:sldLayoutId id="2147483807" r:id="rId6"/>
    <p:sldLayoutId id="2147483687" r:id="rId7"/>
    <p:sldLayoutId id="2147483808" r:id="rId8"/>
    <p:sldLayoutId id="2147483803" r:id="rId9"/>
    <p:sldLayoutId id="2147483809" r:id="rId10"/>
    <p:sldLayoutId id="2147483804" r:id="rId11"/>
    <p:sldLayoutId id="2147483810" r:id="rId12"/>
    <p:sldLayoutId id="2147483702" r:id="rId13"/>
    <p:sldLayoutId id="2147483811" r:id="rId14"/>
    <p:sldLayoutId id="2147483697" r:id="rId15"/>
    <p:sldLayoutId id="2147483812" r:id="rId16"/>
    <p:sldLayoutId id="2147483795" r:id="rId17"/>
    <p:sldLayoutId id="2147483813" r:id="rId18"/>
    <p:sldLayoutId id="2147483689" r:id="rId19"/>
    <p:sldLayoutId id="2147483814" r:id="rId20"/>
    <p:sldLayoutId id="2147483707" r:id="rId21"/>
    <p:sldLayoutId id="2147483815" r:id="rId22"/>
    <p:sldLayoutId id="2147483796" r:id="rId23"/>
    <p:sldLayoutId id="2147483816" r:id="rId24"/>
    <p:sldLayoutId id="2147483708" r:id="rId25"/>
    <p:sldLayoutId id="2147483817" r:id="rId26"/>
    <p:sldLayoutId id="2147483797" r:id="rId27"/>
    <p:sldLayoutId id="2147483802" r:id="rId28"/>
    <p:sldLayoutId id="2147483794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490A-22B3-484D-85B4-C1A773FAEED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8"/>
          </p:nvPr>
        </p:nvSpPr>
        <p:spPr>
          <a:xfrm>
            <a:off x="4125290" y="766744"/>
            <a:ext cx="7510622" cy="454281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Компьютерные </a:t>
            </a:r>
            <a:r>
              <a:rPr lang="ru-RU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атаки</a:t>
            </a:r>
            <a: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sz="3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информационные ресурсы  Российской </a:t>
            </a:r>
            <a:r>
              <a:rPr lang="ru-RU" sz="360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Федерации: </a:t>
            </a:r>
            <a:r>
              <a:rPr lang="ru-RU" sz="3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факты и цифры</a:t>
            </a:r>
            <a:endParaRPr lang="ru-RU" sz="3600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9519" r="14307" b="10254"/>
          <a:stretch/>
        </p:blipFill>
        <p:spPr>
          <a:xfrm>
            <a:off x="303303" y="1429346"/>
            <a:ext cx="3821987" cy="4315147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25643" y="6209928"/>
            <a:ext cx="4366357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декабря 2018 г.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Рейтинг стран-источников угроз </a:t>
            </a:r>
            <a:r>
              <a:rPr lang="ru-RU" sz="2900" dirty="0" smtClean="0">
                <a:solidFill>
                  <a:schemeClr val="bg1"/>
                </a:solidFill>
              </a:rPr>
              <a:t/>
            </a:r>
            <a:br>
              <a:rPr lang="ru-RU" sz="2900" dirty="0" smtClean="0">
                <a:solidFill>
                  <a:schemeClr val="bg1"/>
                </a:solidFill>
              </a:rPr>
            </a:br>
            <a:r>
              <a:rPr lang="ru-RU" sz="2900" dirty="0" smtClean="0">
                <a:solidFill>
                  <a:schemeClr val="bg1"/>
                </a:solidFill>
              </a:rPr>
              <a:t>информационной </a:t>
            </a:r>
            <a:r>
              <a:rPr lang="ru-RU" sz="2900" dirty="0">
                <a:solidFill>
                  <a:schemeClr val="bg1"/>
                </a:solidFill>
              </a:rPr>
              <a:t>безопасности </a:t>
            </a:r>
            <a:r>
              <a:rPr lang="ru-RU" sz="2900" dirty="0" smtClean="0">
                <a:solidFill>
                  <a:schemeClr val="bg1"/>
                </a:solidFill>
              </a:rPr>
              <a:t>(</a:t>
            </a:r>
            <a:r>
              <a:rPr lang="ru-RU" sz="2900" dirty="0">
                <a:solidFill>
                  <a:schemeClr val="bg1"/>
                </a:solidFill>
              </a:rPr>
              <a:t>2016 – 2017 </a:t>
            </a:r>
            <a:r>
              <a:rPr lang="ru-RU" sz="2900" dirty="0" smtClean="0">
                <a:solidFill>
                  <a:schemeClr val="bg1"/>
                </a:solidFill>
              </a:rPr>
              <a:t>гг</a:t>
            </a:r>
            <a:r>
              <a:rPr lang="ru-RU" sz="2900" dirty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490A-22B3-484D-85B4-C1A773FAEED3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9519" r="14307" b="10254"/>
          <a:stretch/>
        </p:blipFill>
        <p:spPr>
          <a:xfrm>
            <a:off x="36209" y="168344"/>
            <a:ext cx="1007350" cy="11373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65" r="396" b="746"/>
          <a:stretch/>
        </p:blipFill>
        <p:spPr>
          <a:xfrm>
            <a:off x="331653" y="1371598"/>
            <a:ext cx="11595652" cy="539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Криминализация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490A-22B3-484D-85B4-C1A773FAEED3}" type="slidenum">
              <a:rPr lang="ru-RU" smtClean="0"/>
              <a:t>3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3"/>
          </p:nvPr>
        </p:nvSpPr>
        <p:spPr>
          <a:xfrm>
            <a:off x="3045481" y="2307600"/>
            <a:ext cx="8986861" cy="4235783"/>
          </a:xfrm>
          <a:ln>
            <a:noFill/>
          </a:ln>
        </p:spPr>
        <p:txBody>
          <a:bodyPr lIns="576000"/>
          <a:lstStyle/>
          <a:p>
            <a:pPr marL="180975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</a:t>
            </a:r>
            <a:r>
              <a:rPr lang="ru-RU" sz="2000" dirty="0">
                <a:solidFill>
                  <a:schemeClr val="bg1"/>
                </a:solidFill>
              </a:rPr>
              <a:t>. Создание, распространение или использование компьютерных программ либо иной компьютерной информации, заведомо предназначенных для несанкционированного уничтожения, блокирования, модификации, копирования компьютерной информации или нейтрализации средств </a:t>
            </a:r>
            <a:r>
              <a:rPr lang="ru-RU" sz="2000" dirty="0" smtClean="0">
                <a:solidFill>
                  <a:schemeClr val="bg1"/>
                </a:solidFill>
              </a:rPr>
              <a:t>защиты </a:t>
            </a:r>
            <a:r>
              <a:rPr lang="ru-RU" sz="2000" dirty="0">
                <a:solidFill>
                  <a:schemeClr val="bg1"/>
                </a:solidFill>
              </a:rPr>
              <a:t>компьютерной </a:t>
            </a:r>
            <a:r>
              <a:rPr lang="ru-RU" sz="2000" dirty="0" smtClean="0">
                <a:solidFill>
                  <a:schemeClr val="bg1"/>
                </a:solidFill>
              </a:rPr>
              <a:t>информации.</a:t>
            </a:r>
            <a:endParaRPr lang="ru-RU" sz="2000" dirty="0">
              <a:solidFill>
                <a:schemeClr val="bg1"/>
              </a:solidFill>
            </a:endParaRPr>
          </a:p>
          <a:p>
            <a:pPr marL="180975">
              <a:lnSpc>
                <a:spcPct val="100000"/>
              </a:lnSpc>
            </a:pPr>
            <a:r>
              <a:rPr lang="ru-RU" sz="2000" dirty="0">
                <a:solidFill>
                  <a:srgbClr val="FFC000"/>
                </a:solidFill>
              </a:rPr>
              <a:t>Санкция: ограничение свободы на срок до </a:t>
            </a:r>
            <a:r>
              <a:rPr lang="ru-RU" sz="2000" dirty="0" smtClean="0">
                <a:solidFill>
                  <a:srgbClr val="FFC000"/>
                </a:solidFill>
              </a:rPr>
              <a:t>4 лет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2307600"/>
            <a:ext cx="3354814" cy="450710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10929" y="1373579"/>
            <a:ext cx="11621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33"/>
          </p:nvPr>
        </p:nvSpPr>
        <p:spPr>
          <a:xfrm>
            <a:off x="133526" y="1330845"/>
            <a:ext cx="11898816" cy="768766"/>
          </a:xfrm>
          <a:solidFill>
            <a:srgbClr val="143F82">
              <a:alpha val="69804"/>
            </a:srgbClr>
          </a:solidFill>
          <a:ln w="12700">
            <a:solidFill>
              <a:srgbClr val="B7CFDE"/>
            </a:solidFill>
          </a:ln>
          <a:effectLst/>
        </p:spPr>
        <p:txBody>
          <a:bodyPr vert="horz" lIns="180000" tIns="45720" rIns="90000" bIns="45720" rtlCol="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Статья 273 «Создание, использование и распространение </a:t>
            </a:r>
            <a:r>
              <a:rPr lang="ru-RU" b="1" dirty="0" smtClean="0">
                <a:solidFill>
                  <a:schemeClr val="bg1"/>
                </a:solidFill>
              </a:rPr>
              <a:t>вредоносных </a:t>
            </a:r>
            <a:r>
              <a:rPr lang="ru-RU" b="1" dirty="0">
                <a:solidFill>
                  <a:schemeClr val="bg1"/>
                </a:solidFill>
              </a:rPr>
              <a:t>компьютерных программ»: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9519" r="14307" b="10254"/>
          <a:stretch/>
        </p:blipFill>
        <p:spPr>
          <a:xfrm>
            <a:off x="36209" y="168344"/>
            <a:ext cx="1007350" cy="11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2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роста уязвимостей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490A-22B3-484D-85B4-C1A773FAEED3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182540511"/>
              </p:ext>
            </p:extLst>
          </p:nvPr>
        </p:nvGraphicFramePr>
        <p:xfrm>
          <a:off x="2050841" y="705730"/>
          <a:ext cx="8276492" cy="510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Стрелка вправо 5"/>
          <p:cNvSpPr/>
          <p:nvPr/>
        </p:nvSpPr>
        <p:spPr>
          <a:xfrm rot="19357577">
            <a:off x="3079357" y="2334754"/>
            <a:ext cx="6145346" cy="2409626"/>
          </a:xfrm>
          <a:custGeom>
            <a:avLst/>
            <a:gdLst>
              <a:gd name="connsiteX0" fmla="*/ 0 w 1370334"/>
              <a:gd name="connsiteY0" fmla="*/ 137404 h 549617"/>
              <a:gd name="connsiteX1" fmla="*/ 1095526 w 1370334"/>
              <a:gd name="connsiteY1" fmla="*/ 137404 h 549617"/>
              <a:gd name="connsiteX2" fmla="*/ 1095526 w 1370334"/>
              <a:gd name="connsiteY2" fmla="*/ 0 h 549617"/>
              <a:gd name="connsiteX3" fmla="*/ 1370334 w 1370334"/>
              <a:gd name="connsiteY3" fmla="*/ 274809 h 549617"/>
              <a:gd name="connsiteX4" fmla="*/ 1095526 w 1370334"/>
              <a:gd name="connsiteY4" fmla="*/ 549617 h 549617"/>
              <a:gd name="connsiteX5" fmla="*/ 1095526 w 1370334"/>
              <a:gd name="connsiteY5" fmla="*/ 412213 h 549617"/>
              <a:gd name="connsiteX6" fmla="*/ 0 w 1370334"/>
              <a:gd name="connsiteY6" fmla="*/ 412213 h 549617"/>
              <a:gd name="connsiteX7" fmla="*/ 0 w 1370334"/>
              <a:gd name="connsiteY7" fmla="*/ 137404 h 549617"/>
              <a:gd name="connsiteX0" fmla="*/ 0 w 1370334"/>
              <a:gd name="connsiteY0" fmla="*/ 137404 h 549617"/>
              <a:gd name="connsiteX1" fmla="*/ 1095526 w 1370334"/>
              <a:gd name="connsiteY1" fmla="*/ 137404 h 549617"/>
              <a:gd name="connsiteX2" fmla="*/ 1095526 w 1370334"/>
              <a:gd name="connsiteY2" fmla="*/ 0 h 549617"/>
              <a:gd name="connsiteX3" fmla="*/ 1370334 w 1370334"/>
              <a:gd name="connsiteY3" fmla="*/ 274809 h 549617"/>
              <a:gd name="connsiteX4" fmla="*/ 1040933 w 1370334"/>
              <a:gd name="connsiteY4" fmla="*/ 549617 h 549617"/>
              <a:gd name="connsiteX5" fmla="*/ 1095526 w 1370334"/>
              <a:gd name="connsiteY5" fmla="*/ 412213 h 549617"/>
              <a:gd name="connsiteX6" fmla="*/ 0 w 1370334"/>
              <a:gd name="connsiteY6" fmla="*/ 412213 h 549617"/>
              <a:gd name="connsiteX7" fmla="*/ 0 w 1370334"/>
              <a:gd name="connsiteY7" fmla="*/ 137404 h 549617"/>
              <a:gd name="connsiteX0" fmla="*/ 0 w 1370334"/>
              <a:gd name="connsiteY0" fmla="*/ 130580 h 542793"/>
              <a:gd name="connsiteX1" fmla="*/ 1095526 w 1370334"/>
              <a:gd name="connsiteY1" fmla="*/ 130580 h 542793"/>
              <a:gd name="connsiteX2" fmla="*/ 1034111 w 1370334"/>
              <a:gd name="connsiteY2" fmla="*/ 0 h 542793"/>
              <a:gd name="connsiteX3" fmla="*/ 1370334 w 1370334"/>
              <a:gd name="connsiteY3" fmla="*/ 267985 h 542793"/>
              <a:gd name="connsiteX4" fmla="*/ 1040933 w 1370334"/>
              <a:gd name="connsiteY4" fmla="*/ 542793 h 542793"/>
              <a:gd name="connsiteX5" fmla="*/ 1095526 w 1370334"/>
              <a:gd name="connsiteY5" fmla="*/ 405389 h 542793"/>
              <a:gd name="connsiteX6" fmla="*/ 0 w 1370334"/>
              <a:gd name="connsiteY6" fmla="*/ 405389 h 542793"/>
              <a:gd name="connsiteX7" fmla="*/ 0 w 1370334"/>
              <a:gd name="connsiteY7" fmla="*/ 130580 h 542793"/>
              <a:gd name="connsiteX0" fmla="*/ 0 w 1377160"/>
              <a:gd name="connsiteY0" fmla="*/ 0 h 664697"/>
              <a:gd name="connsiteX1" fmla="*/ 1102352 w 1377160"/>
              <a:gd name="connsiteY1" fmla="*/ 252484 h 664697"/>
              <a:gd name="connsiteX2" fmla="*/ 1040937 w 1377160"/>
              <a:gd name="connsiteY2" fmla="*/ 121904 h 664697"/>
              <a:gd name="connsiteX3" fmla="*/ 1377160 w 1377160"/>
              <a:gd name="connsiteY3" fmla="*/ 389889 h 664697"/>
              <a:gd name="connsiteX4" fmla="*/ 1047759 w 1377160"/>
              <a:gd name="connsiteY4" fmla="*/ 664697 h 664697"/>
              <a:gd name="connsiteX5" fmla="*/ 1102352 w 1377160"/>
              <a:gd name="connsiteY5" fmla="*/ 527293 h 664697"/>
              <a:gd name="connsiteX6" fmla="*/ 6826 w 1377160"/>
              <a:gd name="connsiteY6" fmla="*/ 527293 h 664697"/>
              <a:gd name="connsiteX7" fmla="*/ 0 w 1377160"/>
              <a:gd name="connsiteY7" fmla="*/ 0 h 664697"/>
              <a:gd name="connsiteX0" fmla="*/ 116038 w 1493198"/>
              <a:gd name="connsiteY0" fmla="*/ 0 h 664697"/>
              <a:gd name="connsiteX1" fmla="*/ 1218390 w 1493198"/>
              <a:gd name="connsiteY1" fmla="*/ 252484 h 664697"/>
              <a:gd name="connsiteX2" fmla="*/ 1156975 w 1493198"/>
              <a:gd name="connsiteY2" fmla="*/ 121904 h 664697"/>
              <a:gd name="connsiteX3" fmla="*/ 1493198 w 1493198"/>
              <a:gd name="connsiteY3" fmla="*/ 389889 h 664697"/>
              <a:gd name="connsiteX4" fmla="*/ 1163797 w 1493198"/>
              <a:gd name="connsiteY4" fmla="*/ 664697 h 664697"/>
              <a:gd name="connsiteX5" fmla="*/ 1218390 w 1493198"/>
              <a:gd name="connsiteY5" fmla="*/ 527293 h 664697"/>
              <a:gd name="connsiteX6" fmla="*/ 31 w 1493198"/>
              <a:gd name="connsiteY6" fmla="*/ 404462 h 664697"/>
              <a:gd name="connsiteX7" fmla="*/ 116038 w 1493198"/>
              <a:gd name="connsiteY7" fmla="*/ 0 h 664697"/>
              <a:gd name="connsiteX0" fmla="*/ 116007 w 1493167"/>
              <a:gd name="connsiteY0" fmla="*/ 0 h 664697"/>
              <a:gd name="connsiteX1" fmla="*/ 1218359 w 1493167"/>
              <a:gd name="connsiteY1" fmla="*/ 252484 h 664697"/>
              <a:gd name="connsiteX2" fmla="*/ 1156944 w 1493167"/>
              <a:gd name="connsiteY2" fmla="*/ 121904 h 664697"/>
              <a:gd name="connsiteX3" fmla="*/ 1493167 w 1493167"/>
              <a:gd name="connsiteY3" fmla="*/ 389889 h 664697"/>
              <a:gd name="connsiteX4" fmla="*/ 1163766 w 1493167"/>
              <a:gd name="connsiteY4" fmla="*/ 664697 h 664697"/>
              <a:gd name="connsiteX5" fmla="*/ 1218359 w 1493167"/>
              <a:gd name="connsiteY5" fmla="*/ 527293 h 664697"/>
              <a:gd name="connsiteX6" fmla="*/ 0 w 1493167"/>
              <a:gd name="connsiteY6" fmla="*/ 404462 h 664697"/>
              <a:gd name="connsiteX7" fmla="*/ 116007 w 1493167"/>
              <a:gd name="connsiteY7" fmla="*/ 0 h 664697"/>
              <a:gd name="connsiteX0" fmla="*/ 116007 w 1493167"/>
              <a:gd name="connsiteY0" fmla="*/ 0 h 664697"/>
              <a:gd name="connsiteX1" fmla="*/ 1218359 w 1493167"/>
              <a:gd name="connsiteY1" fmla="*/ 252484 h 664697"/>
              <a:gd name="connsiteX2" fmla="*/ 1156944 w 1493167"/>
              <a:gd name="connsiteY2" fmla="*/ 121904 h 664697"/>
              <a:gd name="connsiteX3" fmla="*/ 1493167 w 1493167"/>
              <a:gd name="connsiteY3" fmla="*/ 389889 h 664697"/>
              <a:gd name="connsiteX4" fmla="*/ 1163766 w 1493167"/>
              <a:gd name="connsiteY4" fmla="*/ 664697 h 664697"/>
              <a:gd name="connsiteX5" fmla="*/ 1218359 w 1493167"/>
              <a:gd name="connsiteY5" fmla="*/ 527293 h 664697"/>
              <a:gd name="connsiteX6" fmla="*/ 0 w 1493167"/>
              <a:gd name="connsiteY6" fmla="*/ 404462 h 664697"/>
              <a:gd name="connsiteX7" fmla="*/ 116007 w 1493167"/>
              <a:gd name="connsiteY7" fmla="*/ 0 h 664697"/>
              <a:gd name="connsiteX0" fmla="*/ 116007 w 1493167"/>
              <a:gd name="connsiteY0" fmla="*/ 0 h 664697"/>
              <a:gd name="connsiteX1" fmla="*/ 1218359 w 1493167"/>
              <a:gd name="connsiteY1" fmla="*/ 252484 h 664697"/>
              <a:gd name="connsiteX2" fmla="*/ 1156944 w 1493167"/>
              <a:gd name="connsiteY2" fmla="*/ 121904 h 664697"/>
              <a:gd name="connsiteX3" fmla="*/ 1493167 w 1493167"/>
              <a:gd name="connsiteY3" fmla="*/ 389889 h 664697"/>
              <a:gd name="connsiteX4" fmla="*/ 1163766 w 1493167"/>
              <a:gd name="connsiteY4" fmla="*/ 664697 h 664697"/>
              <a:gd name="connsiteX5" fmla="*/ 1218359 w 1493167"/>
              <a:gd name="connsiteY5" fmla="*/ 527293 h 664697"/>
              <a:gd name="connsiteX6" fmla="*/ 0 w 1493167"/>
              <a:gd name="connsiteY6" fmla="*/ 404462 h 664697"/>
              <a:gd name="connsiteX7" fmla="*/ 116007 w 1493167"/>
              <a:gd name="connsiteY7" fmla="*/ 0 h 664697"/>
              <a:gd name="connsiteX0" fmla="*/ 116007 w 1493167"/>
              <a:gd name="connsiteY0" fmla="*/ 0 h 664697"/>
              <a:gd name="connsiteX1" fmla="*/ 1218359 w 1493167"/>
              <a:gd name="connsiteY1" fmla="*/ 252484 h 664697"/>
              <a:gd name="connsiteX2" fmla="*/ 1156944 w 1493167"/>
              <a:gd name="connsiteY2" fmla="*/ 121904 h 664697"/>
              <a:gd name="connsiteX3" fmla="*/ 1493167 w 1493167"/>
              <a:gd name="connsiteY3" fmla="*/ 389889 h 664697"/>
              <a:gd name="connsiteX4" fmla="*/ 1163766 w 1493167"/>
              <a:gd name="connsiteY4" fmla="*/ 664697 h 664697"/>
              <a:gd name="connsiteX5" fmla="*/ 1218359 w 1493167"/>
              <a:gd name="connsiteY5" fmla="*/ 527293 h 664697"/>
              <a:gd name="connsiteX6" fmla="*/ 0 w 1493167"/>
              <a:gd name="connsiteY6" fmla="*/ 404462 h 664697"/>
              <a:gd name="connsiteX7" fmla="*/ 116007 w 1493167"/>
              <a:gd name="connsiteY7" fmla="*/ 0 h 664697"/>
              <a:gd name="connsiteX0" fmla="*/ 116007 w 1493167"/>
              <a:gd name="connsiteY0" fmla="*/ 0 h 664697"/>
              <a:gd name="connsiteX1" fmla="*/ 1218359 w 1493167"/>
              <a:gd name="connsiteY1" fmla="*/ 252484 h 664697"/>
              <a:gd name="connsiteX2" fmla="*/ 1156944 w 1493167"/>
              <a:gd name="connsiteY2" fmla="*/ 121904 h 664697"/>
              <a:gd name="connsiteX3" fmla="*/ 1493167 w 1493167"/>
              <a:gd name="connsiteY3" fmla="*/ 389889 h 664697"/>
              <a:gd name="connsiteX4" fmla="*/ 1163766 w 1493167"/>
              <a:gd name="connsiteY4" fmla="*/ 664697 h 664697"/>
              <a:gd name="connsiteX5" fmla="*/ 1218359 w 1493167"/>
              <a:gd name="connsiteY5" fmla="*/ 527293 h 664697"/>
              <a:gd name="connsiteX6" fmla="*/ 0 w 1493167"/>
              <a:gd name="connsiteY6" fmla="*/ 404462 h 664697"/>
              <a:gd name="connsiteX7" fmla="*/ 116007 w 1493167"/>
              <a:gd name="connsiteY7" fmla="*/ 0 h 664697"/>
              <a:gd name="connsiteX0" fmla="*/ 116007 w 1493167"/>
              <a:gd name="connsiteY0" fmla="*/ 0 h 664697"/>
              <a:gd name="connsiteX1" fmla="*/ 1218359 w 1493167"/>
              <a:gd name="connsiteY1" fmla="*/ 252484 h 664697"/>
              <a:gd name="connsiteX2" fmla="*/ 1156944 w 1493167"/>
              <a:gd name="connsiteY2" fmla="*/ 121904 h 664697"/>
              <a:gd name="connsiteX3" fmla="*/ 1493167 w 1493167"/>
              <a:gd name="connsiteY3" fmla="*/ 389889 h 664697"/>
              <a:gd name="connsiteX4" fmla="*/ 1163766 w 1493167"/>
              <a:gd name="connsiteY4" fmla="*/ 664697 h 664697"/>
              <a:gd name="connsiteX5" fmla="*/ 1218359 w 1493167"/>
              <a:gd name="connsiteY5" fmla="*/ 527293 h 664697"/>
              <a:gd name="connsiteX6" fmla="*/ 0 w 1493167"/>
              <a:gd name="connsiteY6" fmla="*/ 404462 h 664697"/>
              <a:gd name="connsiteX7" fmla="*/ 116007 w 1493167"/>
              <a:gd name="connsiteY7" fmla="*/ 0 h 664697"/>
              <a:gd name="connsiteX0" fmla="*/ 0 w 1718354"/>
              <a:gd name="connsiteY0" fmla="*/ 0 h 1176489"/>
              <a:gd name="connsiteX1" fmla="*/ 1443546 w 1718354"/>
              <a:gd name="connsiteY1" fmla="*/ 764276 h 1176489"/>
              <a:gd name="connsiteX2" fmla="*/ 1382131 w 1718354"/>
              <a:gd name="connsiteY2" fmla="*/ 633696 h 1176489"/>
              <a:gd name="connsiteX3" fmla="*/ 1718354 w 1718354"/>
              <a:gd name="connsiteY3" fmla="*/ 901681 h 1176489"/>
              <a:gd name="connsiteX4" fmla="*/ 1388953 w 1718354"/>
              <a:gd name="connsiteY4" fmla="*/ 1176489 h 1176489"/>
              <a:gd name="connsiteX5" fmla="*/ 1443546 w 1718354"/>
              <a:gd name="connsiteY5" fmla="*/ 1039085 h 1176489"/>
              <a:gd name="connsiteX6" fmla="*/ 225187 w 1718354"/>
              <a:gd name="connsiteY6" fmla="*/ 916254 h 1176489"/>
              <a:gd name="connsiteX7" fmla="*/ 0 w 1718354"/>
              <a:gd name="connsiteY7" fmla="*/ 0 h 1176489"/>
              <a:gd name="connsiteX0" fmla="*/ 313900 w 2032254"/>
              <a:gd name="connsiteY0" fmla="*/ 0 h 1176489"/>
              <a:gd name="connsiteX1" fmla="*/ 1757446 w 2032254"/>
              <a:gd name="connsiteY1" fmla="*/ 764276 h 1176489"/>
              <a:gd name="connsiteX2" fmla="*/ 1696031 w 2032254"/>
              <a:gd name="connsiteY2" fmla="*/ 633696 h 1176489"/>
              <a:gd name="connsiteX3" fmla="*/ 2032254 w 2032254"/>
              <a:gd name="connsiteY3" fmla="*/ 901681 h 1176489"/>
              <a:gd name="connsiteX4" fmla="*/ 1702853 w 2032254"/>
              <a:gd name="connsiteY4" fmla="*/ 1176489 h 1176489"/>
              <a:gd name="connsiteX5" fmla="*/ 1757446 w 2032254"/>
              <a:gd name="connsiteY5" fmla="*/ 1039085 h 1176489"/>
              <a:gd name="connsiteX6" fmla="*/ 0 w 2032254"/>
              <a:gd name="connsiteY6" fmla="*/ 459057 h 1176489"/>
              <a:gd name="connsiteX7" fmla="*/ 313900 w 2032254"/>
              <a:gd name="connsiteY7" fmla="*/ 0 h 1176489"/>
              <a:gd name="connsiteX0" fmla="*/ 313900 w 2032254"/>
              <a:gd name="connsiteY0" fmla="*/ 0 h 1176489"/>
              <a:gd name="connsiteX1" fmla="*/ 1757446 w 2032254"/>
              <a:gd name="connsiteY1" fmla="*/ 764276 h 1176489"/>
              <a:gd name="connsiteX2" fmla="*/ 1696031 w 2032254"/>
              <a:gd name="connsiteY2" fmla="*/ 633696 h 1176489"/>
              <a:gd name="connsiteX3" fmla="*/ 2032254 w 2032254"/>
              <a:gd name="connsiteY3" fmla="*/ 901681 h 1176489"/>
              <a:gd name="connsiteX4" fmla="*/ 1702853 w 2032254"/>
              <a:gd name="connsiteY4" fmla="*/ 1176489 h 1176489"/>
              <a:gd name="connsiteX5" fmla="*/ 1757446 w 2032254"/>
              <a:gd name="connsiteY5" fmla="*/ 1039085 h 1176489"/>
              <a:gd name="connsiteX6" fmla="*/ 0 w 2032254"/>
              <a:gd name="connsiteY6" fmla="*/ 459057 h 1176489"/>
              <a:gd name="connsiteX7" fmla="*/ 313900 w 2032254"/>
              <a:gd name="connsiteY7" fmla="*/ 0 h 1176489"/>
              <a:gd name="connsiteX0" fmla="*/ 313900 w 2032254"/>
              <a:gd name="connsiteY0" fmla="*/ 0 h 1176489"/>
              <a:gd name="connsiteX1" fmla="*/ 1757446 w 2032254"/>
              <a:gd name="connsiteY1" fmla="*/ 764276 h 1176489"/>
              <a:gd name="connsiteX2" fmla="*/ 1696031 w 2032254"/>
              <a:gd name="connsiteY2" fmla="*/ 633696 h 1176489"/>
              <a:gd name="connsiteX3" fmla="*/ 2032254 w 2032254"/>
              <a:gd name="connsiteY3" fmla="*/ 901681 h 1176489"/>
              <a:gd name="connsiteX4" fmla="*/ 1702853 w 2032254"/>
              <a:gd name="connsiteY4" fmla="*/ 1176489 h 1176489"/>
              <a:gd name="connsiteX5" fmla="*/ 1757446 w 2032254"/>
              <a:gd name="connsiteY5" fmla="*/ 1039085 h 1176489"/>
              <a:gd name="connsiteX6" fmla="*/ 0 w 2032254"/>
              <a:gd name="connsiteY6" fmla="*/ 459057 h 1176489"/>
              <a:gd name="connsiteX7" fmla="*/ 313900 w 2032254"/>
              <a:gd name="connsiteY7" fmla="*/ 0 h 1176489"/>
              <a:gd name="connsiteX0" fmla="*/ 313900 w 2032254"/>
              <a:gd name="connsiteY0" fmla="*/ 0 h 1176489"/>
              <a:gd name="connsiteX1" fmla="*/ 1757446 w 2032254"/>
              <a:gd name="connsiteY1" fmla="*/ 764276 h 1176489"/>
              <a:gd name="connsiteX2" fmla="*/ 1696031 w 2032254"/>
              <a:gd name="connsiteY2" fmla="*/ 633696 h 1176489"/>
              <a:gd name="connsiteX3" fmla="*/ 2032254 w 2032254"/>
              <a:gd name="connsiteY3" fmla="*/ 901681 h 1176489"/>
              <a:gd name="connsiteX4" fmla="*/ 1702853 w 2032254"/>
              <a:gd name="connsiteY4" fmla="*/ 1176489 h 1176489"/>
              <a:gd name="connsiteX5" fmla="*/ 1757446 w 2032254"/>
              <a:gd name="connsiteY5" fmla="*/ 1039085 h 1176489"/>
              <a:gd name="connsiteX6" fmla="*/ 0 w 2032254"/>
              <a:gd name="connsiteY6" fmla="*/ 459057 h 1176489"/>
              <a:gd name="connsiteX7" fmla="*/ 313900 w 2032254"/>
              <a:gd name="connsiteY7" fmla="*/ 0 h 1176489"/>
              <a:gd name="connsiteX0" fmla="*/ 313900 w 2052725"/>
              <a:gd name="connsiteY0" fmla="*/ 0 h 1176489"/>
              <a:gd name="connsiteX1" fmla="*/ 1757446 w 2052725"/>
              <a:gd name="connsiteY1" fmla="*/ 764276 h 1176489"/>
              <a:gd name="connsiteX2" fmla="*/ 1696031 w 2052725"/>
              <a:gd name="connsiteY2" fmla="*/ 633696 h 1176489"/>
              <a:gd name="connsiteX3" fmla="*/ 2052725 w 2052725"/>
              <a:gd name="connsiteY3" fmla="*/ 874388 h 1176489"/>
              <a:gd name="connsiteX4" fmla="*/ 1702853 w 2052725"/>
              <a:gd name="connsiteY4" fmla="*/ 1176489 h 1176489"/>
              <a:gd name="connsiteX5" fmla="*/ 1757446 w 2052725"/>
              <a:gd name="connsiteY5" fmla="*/ 1039085 h 1176489"/>
              <a:gd name="connsiteX6" fmla="*/ 0 w 2052725"/>
              <a:gd name="connsiteY6" fmla="*/ 459057 h 1176489"/>
              <a:gd name="connsiteX7" fmla="*/ 313900 w 2052725"/>
              <a:gd name="connsiteY7" fmla="*/ 0 h 1176489"/>
              <a:gd name="connsiteX0" fmla="*/ 313900 w 2141435"/>
              <a:gd name="connsiteY0" fmla="*/ 0 h 1176489"/>
              <a:gd name="connsiteX1" fmla="*/ 1757446 w 2141435"/>
              <a:gd name="connsiteY1" fmla="*/ 764276 h 1176489"/>
              <a:gd name="connsiteX2" fmla="*/ 1696031 w 2141435"/>
              <a:gd name="connsiteY2" fmla="*/ 633696 h 1176489"/>
              <a:gd name="connsiteX3" fmla="*/ 2141435 w 2141435"/>
              <a:gd name="connsiteY3" fmla="*/ 833445 h 1176489"/>
              <a:gd name="connsiteX4" fmla="*/ 1702853 w 2141435"/>
              <a:gd name="connsiteY4" fmla="*/ 1176489 h 1176489"/>
              <a:gd name="connsiteX5" fmla="*/ 1757446 w 2141435"/>
              <a:gd name="connsiteY5" fmla="*/ 1039085 h 1176489"/>
              <a:gd name="connsiteX6" fmla="*/ 0 w 2141435"/>
              <a:gd name="connsiteY6" fmla="*/ 459057 h 1176489"/>
              <a:gd name="connsiteX7" fmla="*/ 313900 w 2141435"/>
              <a:gd name="connsiteY7" fmla="*/ 0 h 1176489"/>
              <a:gd name="connsiteX0" fmla="*/ 313900 w 2148564"/>
              <a:gd name="connsiteY0" fmla="*/ 0 h 1176489"/>
              <a:gd name="connsiteX1" fmla="*/ 1757446 w 2148564"/>
              <a:gd name="connsiteY1" fmla="*/ 764276 h 1176489"/>
              <a:gd name="connsiteX2" fmla="*/ 1696031 w 2148564"/>
              <a:gd name="connsiteY2" fmla="*/ 633696 h 1176489"/>
              <a:gd name="connsiteX3" fmla="*/ 2141435 w 2148564"/>
              <a:gd name="connsiteY3" fmla="*/ 833445 h 1176489"/>
              <a:gd name="connsiteX4" fmla="*/ 2146953 w 2148564"/>
              <a:gd name="connsiteY4" fmla="*/ 792539 h 1176489"/>
              <a:gd name="connsiteX5" fmla="*/ 1702853 w 2148564"/>
              <a:gd name="connsiteY5" fmla="*/ 1176489 h 1176489"/>
              <a:gd name="connsiteX6" fmla="*/ 1757446 w 2148564"/>
              <a:gd name="connsiteY6" fmla="*/ 1039085 h 1176489"/>
              <a:gd name="connsiteX7" fmla="*/ 0 w 2148564"/>
              <a:gd name="connsiteY7" fmla="*/ 459057 h 1176489"/>
              <a:gd name="connsiteX8" fmla="*/ 313900 w 2148564"/>
              <a:gd name="connsiteY8" fmla="*/ 0 h 1176489"/>
              <a:gd name="connsiteX0" fmla="*/ 313900 w 2148564"/>
              <a:gd name="connsiteY0" fmla="*/ 0 h 1176489"/>
              <a:gd name="connsiteX1" fmla="*/ 1757446 w 2148564"/>
              <a:gd name="connsiteY1" fmla="*/ 764276 h 1176489"/>
              <a:gd name="connsiteX2" fmla="*/ 1696031 w 2148564"/>
              <a:gd name="connsiteY2" fmla="*/ 633696 h 1176489"/>
              <a:gd name="connsiteX3" fmla="*/ 2141435 w 2148564"/>
              <a:gd name="connsiteY3" fmla="*/ 833445 h 1176489"/>
              <a:gd name="connsiteX4" fmla="*/ 2146953 w 2148564"/>
              <a:gd name="connsiteY4" fmla="*/ 792539 h 1176489"/>
              <a:gd name="connsiteX5" fmla="*/ 1702853 w 2148564"/>
              <a:gd name="connsiteY5" fmla="*/ 1176489 h 1176489"/>
              <a:gd name="connsiteX6" fmla="*/ 1764269 w 2148564"/>
              <a:gd name="connsiteY6" fmla="*/ 991321 h 1176489"/>
              <a:gd name="connsiteX7" fmla="*/ 0 w 2148564"/>
              <a:gd name="connsiteY7" fmla="*/ 459057 h 1176489"/>
              <a:gd name="connsiteX8" fmla="*/ 313900 w 2148564"/>
              <a:gd name="connsiteY8" fmla="*/ 0 h 1176489"/>
              <a:gd name="connsiteX0" fmla="*/ 313900 w 2141437"/>
              <a:gd name="connsiteY0" fmla="*/ 0 h 1176489"/>
              <a:gd name="connsiteX1" fmla="*/ 1757446 w 2141437"/>
              <a:gd name="connsiteY1" fmla="*/ 764276 h 1176489"/>
              <a:gd name="connsiteX2" fmla="*/ 1696031 w 2141437"/>
              <a:gd name="connsiteY2" fmla="*/ 633696 h 1176489"/>
              <a:gd name="connsiteX3" fmla="*/ 2141435 w 2141437"/>
              <a:gd name="connsiteY3" fmla="*/ 833445 h 1176489"/>
              <a:gd name="connsiteX4" fmla="*/ 1702853 w 2141437"/>
              <a:gd name="connsiteY4" fmla="*/ 1176489 h 1176489"/>
              <a:gd name="connsiteX5" fmla="*/ 1764269 w 2141437"/>
              <a:gd name="connsiteY5" fmla="*/ 991321 h 1176489"/>
              <a:gd name="connsiteX6" fmla="*/ 0 w 2141437"/>
              <a:gd name="connsiteY6" fmla="*/ 459057 h 1176489"/>
              <a:gd name="connsiteX7" fmla="*/ 313900 w 2141437"/>
              <a:gd name="connsiteY7" fmla="*/ 0 h 1176489"/>
              <a:gd name="connsiteX0" fmla="*/ 313900 w 2141435"/>
              <a:gd name="connsiteY0" fmla="*/ 0 h 1176489"/>
              <a:gd name="connsiteX1" fmla="*/ 1757446 w 2141435"/>
              <a:gd name="connsiteY1" fmla="*/ 764276 h 1176489"/>
              <a:gd name="connsiteX2" fmla="*/ 1696031 w 2141435"/>
              <a:gd name="connsiteY2" fmla="*/ 633696 h 1176489"/>
              <a:gd name="connsiteX3" fmla="*/ 2141435 w 2141435"/>
              <a:gd name="connsiteY3" fmla="*/ 833445 h 1176489"/>
              <a:gd name="connsiteX4" fmla="*/ 1702853 w 2141435"/>
              <a:gd name="connsiteY4" fmla="*/ 1176489 h 1176489"/>
              <a:gd name="connsiteX5" fmla="*/ 1764269 w 2141435"/>
              <a:gd name="connsiteY5" fmla="*/ 991321 h 1176489"/>
              <a:gd name="connsiteX6" fmla="*/ 0 w 2141435"/>
              <a:gd name="connsiteY6" fmla="*/ 459057 h 1176489"/>
              <a:gd name="connsiteX7" fmla="*/ 313900 w 2141435"/>
              <a:gd name="connsiteY7" fmla="*/ 0 h 1176489"/>
              <a:gd name="connsiteX0" fmla="*/ 313900 w 2141435"/>
              <a:gd name="connsiteY0" fmla="*/ 0 h 1176489"/>
              <a:gd name="connsiteX1" fmla="*/ 1757446 w 2141435"/>
              <a:gd name="connsiteY1" fmla="*/ 764276 h 1176489"/>
              <a:gd name="connsiteX2" fmla="*/ 1696031 w 2141435"/>
              <a:gd name="connsiteY2" fmla="*/ 633696 h 1176489"/>
              <a:gd name="connsiteX3" fmla="*/ 2141435 w 2141435"/>
              <a:gd name="connsiteY3" fmla="*/ 833445 h 1176489"/>
              <a:gd name="connsiteX4" fmla="*/ 1702853 w 2141435"/>
              <a:gd name="connsiteY4" fmla="*/ 1176489 h 1176489"/>
              <a:gd name="connsiteX5" fmla="*/ 1764269 w 2141435"/>
              <a:gd name="connsiteY5" fmla="*/ 991321 h 1176489"/>
              <a:gd name="connsiteX6" fmla="*/ 0 w 2141435"/>
              <a:gd name="connsiteY6" fmla="*/ 459057 h 1176489"/>
              <a:gd name="connsiteX7" fmla="*/ 313900 w 2141435"/>
              <a:gd name="connsiteY7" fmla="*/ 0 h 1176489"/>
              <a:gd name="connsiteX0" fmla="*/ 313900 w 2141435"/>
              <a:gd name="connsiteY0" fmla="*/ 0 h 1176489"/>
              <a:gd name="connsiteX1" fmla="*/ 1757446 w 2141435"/>
              <a:gd name="connsiteY1" fmla="*/ 764276 h 1176489"/>
              <a:gd name="connsiteX2" fmla="*/ 1696031 w 2141435"/>
              <a:gd name="connsiteY2" fmla="*/ 633696 h 1176489"/>
              <a:gd name="connsiteX3" fmla="*/ 2141435 w 2141435"/>
              <a:gd name="connsiteY3" fmla="*/ 833445 h 1176489"/>
              <a:gd name="connsiteX4" fmla="*/ 1702853 w 2141435"/>
              <a:gd name="connsiteY4" fmla="*/ 1176489 h 1176489"/>
              <a:gd name="connsiteX5" fmla="*/ 1764269 w 2141435"/>
              <a:gd name="connsiteY5" fmla="*/ 991321 h 1176489"/>
              <a:gd name="connsiteX6" fmla="*/ 0 w 2141435"/>
              <a:gd name="connsiteY6" fmla="*/ 459057 h 1176489"/>
              <a:gd name="connsiteX7" fmla="*/ 313900 w 2141435"/>
              <a:gd name="connsiteY7" fmla="*/ 0 h 117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435" h="1176489">
                <a:moveTo>
                  <a:pt x="313900" y="0"/>
                </a:moveTo>
                <a:cubicBezTo>
                  <a:pt x="776885" y="630075"/>
                  <a:pt x="1362700" y="782473"/>
                  <a:pt x="1757446" y="764276"/>
                </a:cubicBezTo>
                <a:lnTo>
                  <a:pt x="1696031" y="633696"/>
                </a:lnTo>
                <a:lnTo>
                  <a:pt x="2141435" y="833445"/>
                </a:lnTo>
                <a:cubicBezTo>
                  <a:pt x="1896913" y="1039916"/>
                  <a:pt x="1936311" y="1020522"/>
                  <a:pt x="1702853" y="1176489"/>
                </a:cubicBezTo>
                <a:lnTo>
                  <a:pt x="1764269" y="991321"/>
                </a:lnTo>
                <a:cubicBezTo>
                  <a:pt x="1330853" y="964025"/>
                  <a:pt x="904262" y="1045914"/>
                  <a:pt x="0" y="459057"/>
                </a:cubicBezTo>
                <a:cubicBezTo>
                  <a:pt x="250208" y="358359"/>
                  <a:pt x="316175" y="175764"/>
                  <a:pt x="3139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12491" y="6523792"/>
            <a:ext cx="57637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F2F2F2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Источник: Национальная </a:t>
            </a:r>
            <a:r>
              <a:rPr lang="ru-RU" sz="1200" i="1" dirty="0">
                <a:solidFill>
                  <a:srgbClr val="F2F2F2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база уязвимостей США </a:t>
            </a:r>
            <a:r>
              <a:rPr lang="ru-RU" sz="1200" i="1" dirty="0" smtClean="0">
                <a:solidFill>
                  <a:srgbClr val="F2F2F2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(www.nvd.nist.gov)</a:t>
            </a:r>
            <a:endParaRPr lang="ru-RU" sz="1200" i="1" dirty="0">
              <a:solidFill>
                <a:srgbClr val="F2F2F2">
                  <a:lumMod val="65000"/>
                  <a:lumOff val="3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1587" y="5887673"/>
            <a:ext cx="9648826" cy="636120"/>
          </a:xfrm>
          <a:prstGeom prst="rect">
            <a:avLst/>
          </a:prstGeom>
          <a:solidFill>
            <a:srgbClr val="143F82">
              <a:alpha val="70000"/>
            </a:srgbClr>
          </a:solidFill>
          <a:ln w="12700">
            <a:solidFill>
              <a:srgbClr val="B7CFDE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Каждая восьмая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уязвимость -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критическая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3213" y="1222513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317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8 970</a:t>
            </a:r>
            <a:endParaRPr lang="ru-RU" sz="3600" dirty="0">
              <a:ln w="3175">
                <a:solidFill>
                  <a:srgbClr val="00206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4867" y="3457654"/>
            <a:ext cx="221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160</a:t>
            </a:r>
            <a:r>
              <a:rPr lang="ru-RU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48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%</a:t>
            </a:r>
            <a:endParaRPr lang="ru-RU" sz="4800" b="1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8394" y="1809034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317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7 383 </a:t>
            </a:r>
            <a:endParaRPr lang="ru-RU" sz="3200" dirty="0">
              <a:ln w="3175">
                <a:solidFill>
                  <a:srgbClr val="002060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8702" y="2544805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317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5 557</a:t>
            </a:r>
            <a:endParaRPr lang="ru-RU" sz="3200" dirty="0">
              <a:ln w="3175">
                <a:solidFill>
                  <a:srgbClr val="002060"/>
                </a:solidFill>
              </a:ln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9519" r="14307" b="10254"/>
          <a:stretch/>
        </p:blipFill>
        <p:spPr>
          <a:xfrm>
            <a:off x="36209" y="168344"/>
            <a:ext cx="1007350" cy="11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43" grpId="0" animBg="1"/>
      <p:bldP spid="17" grpId="0"/>
      <p:bldP spid="14" grpId="0" animBg="1"/>
      <p:bldP spid="4" grpId="0"/>
      <p:bldP spid="5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7" y="1277193"/>
            <a:ext cx="7127144" cy="53988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Атака на национальный </a:t>
            </a:r>
            <a:r>
              <a:rPr lang="ru-RU">
                <a:solidFill>
                  <a:schemeClr val="bg1"/>
                </a:solidFill>
              </a:rPr>
              <a:t>сегмент 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сети Интернет </a:t>
            </a:r>
            <a:r>
              <a:rPr lang="ru-RU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2490A-22B3-484D-85B4-C1A773FAEED3}" type="slidenum">
              <a:rPr lang="ru-RU" smtClean="0"/>
              <a:t>5</a:t>
            </a:fld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1053834" y="-788215"/>
            <a:ext cx="90678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05" r="2302"/>
          <a:stretch/>
        </p:blipFill>
        <p:spPr>
          <a:xfrm flipH="1">
            <a:off x="3824160" y="4642392"/>
            <a:ext cx="1998095" cy="1335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80" y="2009089"/>
            <a:ext cx="2373780" cy="1335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r="21438"/>
          <a:stretch/>
        </p:blipFill>
        <p:spPr>
          <a:xfrm>
            <a:off x="1142669" y="1480024"/>
            <a:ext cx="1998094" cy="1335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3383567"/>
            <a:ext cx="1998095" cy="13352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Текст 10"/>
          <p:cNvSpPr>
            <a:spLocks noGrp="1"/>
          </p:cNvSpPr>
          <p:nvPr>
            <p:ph type="body" sz="quarter" idx="35"/>
          </p:nvPr>
        </p:nvSpPr>
        <p:spPr>
          <a:xfrm flipH="1">
            <a:off x="6479313" y="3605400"/>
            <a:ext cx="5586386" cy="908253"/>
          </a:xfrm>
          <a:prstGeom prst="homePlate">
            <a:avLst/>
          </a:prstGeom>
          <a:solidFill>
            <a:srgbClr val="C00000">
              <a:alpha val="69804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/>
          <a:lstStyle/>
          <a:p>
            <a:pPr marL="361950"/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Источники воздействий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из </a:t>
            </a:r>
            <a:r>
              <a:rPr lang="ru-RU" b="1" dirty="0">
                <a:solidFill>
                  <a:schemeClr val="bg1"/>
                </a:solidFill>
              </a:rPr>
              <a:t>86 стран</a:t>
            </a:r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35"/>
          </p:nvPr>
        </p:nvSpPr>
        <p:spPr>
          <a:xfrm flipH="1">
            <a:off x="6479313" y="5143472"/>
            <a:ext cx="5586386" cy="908253"/>
          </a:xfrm>
          <a:prstGeom prst="homePlate">
            <a:avLst/>
          </a:prstGeom>
          <a:solidFill>
            <a:srgbClr val="C00000">
              <a:alpha val="69804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/>
          <a:lstStyle/>
          <a:p>
            <a:pPr marL="361950"/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100 000 запросов в час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от </a:t>
            </a:r>
            <a:r>
              <a:rPr lang="ru-RU" b="1" dirty="0">
                <a:solidFill>
                  <a:schemeClr val="bg1"/>
                </a:solidFill>
              </a:rPr>
              <a:t>каждого бота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35"/>
          </p:nvPr>
        </p:nvSpPr>
        <p:spPr>
          <a:xfrm flipH="1">
            <a:off x="6479313" y="2067329"/>
            <a:ext cx="5586386" cy="908253"/>
          </a:xfrm>
          <a:prstGeom prst="homePlate">
            <a:avLst/>
          </a:prstGeom>
          <a:solidFill>
            <a:srgbClr val="C00000">
              <a:alpha val="69804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45720" rIns="90000" bIns="45720" rtlCol="0" anchor="ctr" anchorCtr="0">
            <a:noAutofit/>
          </a:bodyPr>
          <a:lstStyle/>
          <a:p>
            <a:pPr marL="361950"/>
            <a:r>
              <a:rPr lang="ru-RU" b="1" dirty="0">
                <a:solidFill>
                  <a:schemeClr val="bg1"/>
                </a:solidFill>
              </a:rPr>
              <a:t> Бот-сеть из 30 000 </a:t>
            </a:r>
            <a:r>
              <a:rPr lang="ru-RU" b="1" dirty="0" smtClean="0">
                <a:solidFill>
                  <a:schemeClr val="bg1"/>
                </a:solidFill>
              </a:rPr>
              <a:t>узлов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15" y="5287110"/>
            <a:ext cx="1998095" cy="133158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4" t="9519" r="14307" b="10254"/>
          <a:stretch/>
        </p:blipFill>
        <p:spPr>
          <a:xfrm>
            <a:off x="36209" y="168344"/>
            <a:ext cx="1007350" cy="11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2" grpId="0" uiExpand="1" build="p" animBg="1"/>
      <p:bldP spid="12" grpId="0" uiExpand="1" build="p" animBg="1"/>
    </p:bldLst>
  </p:timing>
</p:sld>
</file>

<file path=ppt/theme/theme1.xml><?xml version="1.0" encoding="utf-8"?>
<a:theme xmlns:a="http://schemas.openxmlformats.org/drawingml/2006/main" name="Тема08">
  <a:themeElements>
    <a:clrScheme name="Цветовая схема 8">
      <a:dk1>
        <a:srgbClr val="F2F2F2"/>
      </a:dk1>
      <a:lt1>
        <a:sysClr val="window" lastClr="FFFFFF"/>
      </a:lt1>
      <a:dk2>
        <a:srgbClr val="0D2F3E"/>
      </a:dk2>
      <a:lt2>
        <a:srgbClr val="E7E6E6"/>
      </a:lt2>
      <a:accent1>
        <a:srgbClr val="121344"/>
      </a:accent1>
      <a:accent2>
        <a:srgbClr val="F37021"/>
      </a:accent2>
      <a:accent3>
        <a:srgbClr val="3B52A3"/>
      </a:accent3>
      <a:accent4>
        <a:srgbClr val="FDEE17"/>
      </a:accent4>
      <a:accent5>
        <a:srgbClr val="C53A95"/>
      </a:accent5>
      <a:accent6>
        <a:srgbClr val="77AB42"/>
      </a:accent6>
      <a:hlink>
        <a:srgbClr val="0563C1"/>
      </a:hlink>
      <a:folHlink>
        <a:srgbClr val="954F72"/>
      </a:folHlink>
    </a:clrScheme>
    <a:fontScheme name="Другая 6">
      <a:majorFont>
        <a:latin typeface="EuropeDemi"/>
        <a:ea typeface=""/>
        <a:cs typeface=""/>
      </a:majorFont>
      <a:minorFont>
        <a:latin typeface="Europe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08" id="{88775459-F68E-42EB-8906-F5BCC281C332}" vid="{958EA095-FAA0-41AF-A025-E9604474260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Тема08</Template>
  <TotalTime>8453</TotalTime>
  <Words>118</Words>
  <Application>Microsoft Office PowerPoint</Application>
  <PresentationFormat>Произвольный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Тема08</vt:lpstr>
      <vt:lpstr>Презентация PowerPoint</vt:lpstr>
      <vt:lpstr>Рейтинг стран-источников угроз  информационной безопасности (2016 – 2017 гг.)</vt:lpstr>
      <vt:lpstr>Криминализация </vt:lpstr>
      <vt:lpstr>Динамика роста уязвимостей</vt:lpstr>
      <vt:lpstr>Атака на национальный сегмент  сети Интернет Российской Федерации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Полина Николаевна</cp:lastModifiedBy>
  <cp:revision>546</cp:revision>
  <cp:lastPrinted>2019-02-06T12:38:23Z</cp:lastPrinted>
  <dcterms:created xsi:type="dcterms:W3CDTF">2018-07-12T07:01:51Z</dcterms:created>
  <dcterms:modified xsi:type="dcterms:W3CDTF">2019-02-06T13:45:16Z</dcterms:modified>
</cp:coreProperties>
</file>